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3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9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24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6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21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0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9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4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58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F62B-110F-4212-A69E-D9C5A6A56339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916E-9BBE-47EF-A617-8DC8312861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5" y="390567"/>
            <a:ext cx="10515600" cy="228714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5969479"/>
            <a:ext cx="711720" cy="7117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9728" y="3088257"/>
            <a:ext cx="11110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Ambitie:	7 Westfriese </a:t>
            </a:r>
            <a:r>
              <a:rPr lang="nl-NL" dirty="0">
                <a:solidFill>
                  <a:srgbClr val="002060"/>
                </a:solidFill>
              </a:rPr>
              <a:t>gemeenten willen </a:t>
            </a:r>
            <a:r>
              <a:rPr lang="nl-NL" dirty="0" smtClean="0">
                <a:solidFill>
                  <a:srgbClr val="002060"/>
                </a:solidFill>
              </a:rPr>
              <a:t>in de </a:t>
            </a:r>
            <a:r>
              <a:rPr lang="nl-NL" dirty="0">
                <a:solidFill>
                  <a:srgbClr val="002060"/>
                </a:solidFill>
              </a:rPr>
              <a:t>top 10 van meest aantrekkelijke regio’s </a:t>
            </a:r>
            <a:r>
              <a:rPr lang="nl-NL" dirty="0" smtClean="0">
                <a:solidFill>
                  <a:srgbClr val="002060"/>
                </a:solidFill>
              </a:rPr>
              <a:t>van Nederland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t/m 2015 </a:t>
            </a:r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diverse toeristische platforms 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2015		Strategie </a:t>
            </a:r>
            <a:r>
              <a:rPr lang="nl-NL" dirty="0">
                <a:solidFill>
                  <a:srgbClr val="002060"/>
                </a:solidFill>
              </a:rPr>
              <a:t>toeristische </a:t>
            </a:r>
            <a:r>
              <a:rPr lang="nl-NL" dirty="0" smtClean="0">
                <a:solidFill>
                  <a:srgbClr val="002060"/>
                </a:solidFill>
              </a:rPr>
              <a:t>marketing visie opgesteld door Silvia Hania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2016		Aanjager start gemaakt met uitvoeren van plannen. Evaluatie geschreven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Maart ’17	Start </a:t>
            </a:r>
            <a:r>
              <a:rPr lang="nl-NL" dirty="0">
                <a:solidFill>
                  <a:srgbClr val="002060"/>
                </a:solidFill>
              </a:rPr>
              <a:t>toeristische coördinator marketing (Maaike Steltenpool</a:t>
            </a:r>
            <a:r>
              <a:rPr lang="nl-NL" dirty="0" smtClean="0">
                <a:solidFill>
                  <a:srgbClr val="002060"/>
                </a:solidFill>
              </a:rPr>
              <a:t>)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5" y="390567"/>
            <a:ext cx="10515600" cy="228714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6021237"/>
            <a:ext cx="659961" cy="65996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19355" y="3045125"/>
            <a:ext cx="10084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Opdracht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Het </a:t>
            </a:r>
            <a:r>
              <a:rPr lang="nl-NL" dirty="0">
                <a:solidFill>
                  <a:srgbClr val="002060"/>
                </a:solidFill>
              </a:rPr>
              <a:t>bedienen van bezoekers die al in de gemeente: gastvrij ontvangen en de weg wijzen, zodat ze meer geld besteden en graag nog eens terug willen </a:t>
            </a:r>
            <a:r>
              <a:rPr lang="nl-NL" dirty="0" smtClean="0">
                <a:solidFill>
                  <a:srgbClr val="002060"/>
                </a:solidFill>
              </a:rPr>
              <a:t>komen</a:t>
            </a:r>
          </a:p>
          <a:p>
            <a:pPr lvl="0"/>
            <a:endParaRPr lang="nl-NL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Het </a:t>
            </a:r>
            <a:r>
              <a:rPr lang="nl-NL" dirty="0">
                <a:solidFill>
                  <a:srgbClr val="002060"/>
                </a:solidFill>
              </a:rPr>
              <a:t>vergroten van de naamsbekendheid van Medemblik (stad en landelijk gebied), zodat nieuwe bezoekers de weg naar de gemeente Medemblik weten te </a:t>
            </a:r>
            <a:r>
              <a:rPr lang="nl-NL" dirty="0" smtClean="0">
                <a:solidFill>
                  <a:srgbClr val="002060"/>
                </a:solidFill>
              </a:rPr>
              <a:t>vinden</a:t>
            </a:r>
          </a:p>
          <a:p>
            <a:pPr lvl="0"/>
            <a:endParaRPr lang="nl-NL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Het blijvend bevorderen van samenwerking op lokaal, regionaal en bovenregionaal </a:t>
            </a:r>
            <a:endParaRPr lang="nl-NL" dirty="0" smtClean="0">
              <a:solidFill>
                <a:srgbClr val="002060"/>
              </a:solidFill>
            </a:endParaRPr>
          </a:p>
          <a:p>
            <a:pPr lvl="0"/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5" y="390567"/>
            <a:ext cx="10491159" cy="228182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5962289"/>
            <a:ext cx="718909" cy="71890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66491" y="3088257"/>
            <a:ext cx="10084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Werkzaamheden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Overleg Toeristisch platform.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</a:rPr>
              <a:t>O</a:t>
            </a:r>
            <a:r>
              <a:rPr lang="nl-NL" dirty="0" smtClean="0">
                <a:solidFill>
                  <a:srgbClr val="002060"/>
                </a:solidFill>
              </a:rPr>
              <a:t>pzetten en uitvoeren marketing/uitvoeringsplan 2017/2018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Campagne Medemblik Rijk aan Verhalen. Eenduidige, gastvrije uitstraling, vergroten zichtbaarheid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2060"/>
                </a:solidFill>
              </a:rPr>
              <a:t>Opzetten online platform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Budget 60.000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5" y="390567"/>
            <a:ext cx="10515600" cy="228714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5986731"/>
            <a:ext cx="694467" cy="6944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35016" y="3114136"/>
            <a:ext cx="1008427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Toeristisch platform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Cluster Nautisch-toeristisch		Monica de Vast Jachthaven Andijk</a:t>
            </a: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			Marcel Hanenberg – Regatta Center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Cluster Overnachten		Frank Bakker – Hotel Medemblik</a:t>
            </a: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			Laura Oosterbaan – Villavakantiepark </a:t>
            </a:r>
            <a:r>
              <a:rPr lang="nl-NL" dirty="0" err="1" smtClean="0">
                <a:solidFill>
                  <a:srgbClr val="002060"/>
                </a:solidFill>
              </a:rPr>
              <a:t>Ijsselhof</a:t>
            </a: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Cluster Musea, kunst, cultuur		Rene v/d Broek – Museum Stoomtram H-M</a:t>
            </a: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			Wil Gorter- Hoedenmuseum</a:t>
            </a: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			Arnold Entius – Meelmolen de Herder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Cluster Horeca, </a:t>
            </a:r>
            <a:r>
              <a:rPr lang="nl-NL" dirty="0" err="1" smtClean="0">
                <a:solidFill>
                  <a:srgbClr val="002060"/>
                </a:solidFill>
              </a:rPr>
              <a:t>retail</a:t>
            </a:r>
            <a:r>
              <a:rPr lang="nl-NL" dirty="0" smtClean="0">
                <a:solidFill>
                  <a:srgbClr val="002060"/>
                </a:solidFill>
              </a:rPr>
              <a:t>, recreatie	Celine Loos – Wijngaard </a:t>
            </a:r>
            <a:r>
              <a:rPr lang="nl-NL" dirty="0" err="1" smtClean="0">
                <a:solidFill>
                  <a:srgbClr val="002060"/>
                </a:solidFill>
              </a:rPr>
              <a:t>Saalhof</a:t>
            </a: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			Vacature ;-) </a:t>
            </a:r>
          </a:p>
          <a:p>
            <a:endParaRPr lang="nl-NL" dirty="0" smtClean="0">
              <a:solidFill>
                <a:srgbClr val="002060"/>
              </a:solidFill>
            </a:endParaRPr>
          </a:p>
          <a:p>
            <a:pPr algn="ctr"/>
            <a:r>
              <a:rPr lang="nl-NL" sz="1600" i="1" dirty="0" smtClean="0">
                <a:solidFill>
                  <a:srgbClr val="002060"/>
                </a:solidFill>
              </a:rPr>
              <a:t>		1x per 6 weken overleg + clusterbijeenkomsten</a:t>
            </a:r>
            <a:endParaRPr lang="nl-NL" sz="1600" i="1" dirty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4" y="163902"/>
            <a:ext cx="6373104" cy="434529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1259" y="2788006"/>
            <a:ext cx="6189271" cy="39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9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5" y="390567"/>
            <a:ext cx="10515600" cy="228714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5891841"/>
            <a:ext cx="789357" cy="7893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35016" y="3114136"/>
            <a:ext cx="100842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Je hebt vast vragen of opmerkingen….. Brand los!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05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110</Words>
  <Application>Microsoft Office PowerPoint</Application>
  <PresentationFormat>Breedbeeld</PresentationFormat>
  <Paragraphs>41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WLKM</dc:creator>
  <cp:lastModifiedBy>WLKM</cp:lastModifiedBy>
  <cp:revision>5</cp:revision>
  <dcterms:created xsi:type="dcterms:W3CDTF">2017-07-06T13:10:45Z</dcterms:created>
  <dcterms:modified xsi:type="dcterms:W3CDTF">2017-07-06T13:56:53Z</dcterms:modified>
</cp:coreProperties>
</file>